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11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89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24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53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72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99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92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12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660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364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7657C-1E9F-4158-9732-131B82946BA3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19A90-9640-4B2B-A199-BC34659B76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76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78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20"/>
            <a:ext cx="1219200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8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6" y="0"/>
            <a:ext cx="10203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8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4186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0"/>
            <a:ext cx="1219200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5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885"/>
            <a:ext cx="12192000" cy="625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4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656"/>
            <a:ext cx="12192000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" y="0"/>
            <a:ext cx="12162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6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656"/>
            <a:ext cx="12192000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5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066"/>
            <a:ext cx="12192000" cy="51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7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5112"/>
            <a:ext cx="12192000" cy="37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7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41" y="0"/>
            <a:ext cx="8751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1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376"/>
            <a:ext cx="12192000" cy="160324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614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6512"/>
            <a:ext cx="12192000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6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59" y="0"/>
            <a:ext cx="7976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3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7" y="0"/>
            <a:ext cx="10973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10"/>
            <a:ext cx="12192000" cy="679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20078"/>
            <a:ext cx="12190566" cy="44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65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" y="1330761"/>
            <a:ext cx="12166547" cy="30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3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954"/>
            <a:ext cx="12192000" cy="51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0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7413"/>
            <a:ext cx="12196524" cy="322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6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00"/>
            <a:ext cx="12192000" cy="65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256"/>
            <a:ext cx="12192000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88" y="0"/>
            <a:ext cx="10045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9" y="0"/>
            <a:ext cx="11334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6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75" y="0"/>
            <a:ext cx="7060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4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engels</dc:creator>
  <cp:lastModifiedBy>engels</cp:lastModifiedBy>
  <cp:revision>2</cp:revision>
  <dcterms:created xsi:type="dcterms:W3CDTF">2023-12-22T11:44:57Z</dcterms:created>
  <dcterms:modified xsi:type="dcterms:W3CDTF">2023-12-22T12:17:54Z</dcterms:modified>
</cp:coreProperties>
</file>